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719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8378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518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301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461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4943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187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2255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449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552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636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B297A-480E-4C43-8456-C389EA7F25E5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C175A-0A5A-45A3-BFFA-FDDA896BD7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82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F711386-58B8-406A-8253-047E0F36D5FD}"/>
              </a:ext>
            </a:extLst>
          </p:cNvPr>
          <p:cNvSpPr txBox="1"/>
          <p:nvPr/>
        </p:nvSpPr>
        <p:spPr>
          <a:xfrm>
            <a:off x="1987923" y="2444239"/>
            <a:ext cx="8216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800" dirty="0">
                <a:latin typeface="Arial" panose="020B0604020202020204" pitchFamily="34" charset="0"/>
                <a:cs typeface="Arial" panose="020B0604020202020204" pitchFamily="34" charset="0"/>
              </a:rPr>
              <a:t>Título de la Presentación</a:t>
            </a:r>
            <a:br>
              <a:rPr lang="es-AR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4800" dirty="0">
                <a:latin typeface="Arial" panose="020B0604020202020204" pitchFamily="34" charset="0"/>
                <a:cs typeface="Arial" panose="020B0604020202020204" pitchFamily="34" charset="0"/>
              </a:rPr>
              <a:t>dentro de este marco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FF143564-B3A3-4B26-94B4-A55EE8764840}"/>
              </a:ext>
            </a:extLst>
          </p:cNvPr>
          <p:cNvGrpSpPr/>
          <p:nvPr/>
        </p:nvGrpSpPr>
        <p:grpSpPr>
          <a:xfrm>
            <a:off x="2855712" y="4585859"/>
            <a:ext cx="6480574" cy="2967135"/>
            <a:chOff x="2412957" y="4567198"/>
            <a:chExt cx="6480574" cy="2967135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207636DD-6468-49DB-ACA8-2F98D6C01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957" y="4567198"/>
              <a:ext cx="4193678" cy="2967135"/>
            </a:xfrm>
            <a:prstGeom prst="rect">
              <a:avLst/>
            </a:prstGeom>
          </p:spPr>
        </p:pic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6AA20596-74D9-4672-AE94-EBDE2BF93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3437" y="5687380"/>
              <a:ext cx="2390094" cy="726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808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F711386-58B8-406A-8253-047E0F36D5FD}"/>
              </a:ext>
            </a:extLst>
          </p:cNvPr>
          <p:cNvSpPr txBox="1"/>
          <p:nvPr/>
        </p:nvSpPr>
        <p:spPr>
          <a:xfrm>
            <a:off x="978823" y="1690688"/>
            <a:ext cx="10234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</a:t>
            </a:r>
          </a:p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</a:t>
            </a:r>
          </a:p>
          <a:p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</a:t>
            </a:r>
          </a:p>
          <a:p>
            <a:endParaRPr lang="es-AR" sz="1400" dirty="0">
              <a:latin typeface="Montserrat" panose="00000500000000000000" pitchFamily="50" charset="0"/>
            </a:endParaRPr>
          </a:p>
          <a:p>
            <a:endParaRPr lang="es-AR" sz="1400" dirty="0">
              <a:latin typeface="Montserrat" panose="00000500000000000000" pitchFamily="50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29F11A01-AF8D-45A9-BE40-939A50E16752}"/>
              </a:ext>
            </a:extLst>
          </p:cNvPr>
          <p:cNvGrpSpPr/>
          <p:nvPr/>
        </p:nvGrpSpPr>
        <p:grpSpPr>
          <a:xfrm>
            <a:off x="0" y="-306725"/>
            <a:ext cx="3651126" cy="1671670"/>
            <a:chOff x="2412957" y="4567198"/>
            <a:chExt cx="6480574" cy="296713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0E77BC9-71B0-424E-A6EA-148B7DB13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957" y="4567198"/>
              <a:ext cx="4193678" cy="2967135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9F45999-77D5-4DA1-B998-C00A3A679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3437" y="5687380"/>
              <a:ext cx="2390094" cy="726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2732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F711386-58B8-406A-8253-047E0F36D5FD}"/>
              </a:ext>
            </a:extLst>
          </p:cNvPr>
          <p:cNvSpPr txBox="1"/>
          <p:nvPr/>
        </p:nvSpPr>
        <p:spPr>
          <a:xfrm>
            <a:off x="978823" y="1690688"/>
            <a:ext cx="10234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</a:t>
            </a:r>
          </a:p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</a:t>
            </a:r>
          </a:p>
          <a:p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</a:t>
            </a:r>
          </a:p>
          <a:p>
            <a:endParaRPr lang="es-AR" sz="1400" dirty="0">
              <a:latin typeface="Montserrat" panose="00000500000000000000" pitchFamily="50" charset="0"/>
            </a:endParaRPr>
          </a:p>
          <a:p>
            <a:endParaRPr lang="es-AR" sz="1400" dirty="0">
              <a:latin typeface="Montserrat" panose="00000500000000000000" pitchFamily="50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29F11A01-AF8D-45A9-BE40-939A50E16752}"/>
              </a:ext>
            </a:extLst>
          </p:cNvPr>
          <p:cNvGrpSpPr/>
          <p:nvPr/>
        </p:nvGrpSpPr>
        <p:grpSpPr>
          <a:xfrm>
            <a:off x="0" y="-306725"/>
            <a:ext cx="3651126" cy="1671670"/>
            <a:chOff x="2412957" y="4567198"/>
            <a:chExt cx="6480574" cy="296713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0E77BC9-71B0-424E-A6EA-148B7DB13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957" y="4567198"/>
              <a:ext cx="4193678" cy="2967135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9F45999-77D5-4DA1-B998-C00A3A679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3437" y="5687380"/>
              <a:ext cx="2390094" cy="726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405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F711386-58B8-406A-8253-047E0F36D5FD}"/>
              </a:ext>
            </a:extLst>
          </p:cNvPr>
          <p:cNvSpPr txBox="1"/>
          <p:nvPr/>
        </p:nvSpPr>
        <p:spPr>
          <a:xfrm>
            <a:off x="978823" y="1690688"/>
            <a:ext cx="102343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</a:t>
            </a:r>
          </a:p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</a:t>
            </a:r>
          </a:p>
          <a:p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sz="1400" dirty="0">
                <a:latin typeface="Arial" panose="020B0604020202020204" pitchFamily="34" charset="0"/>
                <a:cs typeface="Arial" panose="020B0604020202020204" pitchFamily="34" charset="0"/>
              </a:rPr>
              <a:t>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 figurado; texto</a:t>
            </a:r>
          </a:p>
          <a:p>
            <a:endParaRPr lang="es-AR" sz="1400" dirty="0">
              <a:latin typeface="Montserrat" panose="00000500000000000000" pitchFamily="50" charset="0"/>
            </a:endParaRPr>
          </a:p>
          <a:p>
            <a:endParaRPr lang="es-AR" sz="1400" dirty="0">
              <a:latin typeface="Montserrat" panose="00000500000000000000" pitchFamily="50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29F11A01-AF8D-45A9-BE40-939A50E16752}"/>
              </a:ext>
            </a:extLst>
          </p:cNvPr>
          <p:cNvGrpSpPr/>
          <p:nvPr/>
        </p:nvGrpSpPr>
        <p:grpSpPr>
          <a:xfrm>
            <a:off x="0" y="-306725"/>
            <a:ext cx="3651126" cy="1671670"/>
            <a:chOff x="2412957" y="4567198"/>
            <a:chExt cx="6480574" cy="296713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0E77BC9-71B0-424E-A6EA-148B7DB13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957" y="4567198"/>
              <a:ext cx="4193678" cy="2967135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9F45999-77D5-4DA1-B998-C00A3A679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3437" y="5687380"/>
              <a:ext cx="2390094" cy="726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479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E3A7BA0-C809-4DF7-AA1F-E5DD96BA43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00" y="3809862"/>
            <a:ext cx="3846600" cy="272156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9551D5F-233B-4988-8882-C4A967F35F33}"/>
              </a:ext>
            </a:extLst>
          </p:cNvPr>
          <p:cNvSpPr txBox="1"/>
          <p:nvPr/>
        </p:nvSpPr>
        <p:spPr>
          <a:xfrm>
            <a:off x="1987923" y="2217141"/>
            <a:ext cx="8216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800" dirty="0">
                <a:latin typeface="Arial" panose="020B0604020202020204" pitchFamily="34" charset="0"/>
                <a:cs typeface="Arial" panose="020B0604020202020204" pitchFamily="34" charset="0"/>
              </a:rPr>
              <a:t>¡Muchas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7808425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973</Words>
  <Application>Microsoft Office PowerPoint</Application>
  <PresentationFormat>Panorámica</PresentationFormat>
  <Paragraphs>14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Silvana Depetris</dc:creator>
  <cp:lastModifiedBy>Silvana Depetris</cp:lastModifiedBy>
  <cp:revision>4</cp:revision>
  <dcterms:created xsi:type="dcterms:W3CDTF">2023-06-09T13:56:48Z</dcterms:created>
  <dcterms:modified xsi:type="dcterms:W3CDTF">2026-07-28T13:43:26Z</dcterms:modified>
</cp:coreProperties>
</file>